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BB7D-FEE9-4453-AEDC-8F9A701FD8B1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A1364-05A1-48B7-A3C7-E347A8188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B2AD55-B735-4EC3-BB7D-D249D24C1CEE}" type="datetimeFigureOut">
              <a:rPr lang="en-US" smtClean="0"/>
              <a:pPr/>
              <a:t>2/11/2011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657AB4-A194-4554-BA6E-9DF62CD9F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CHRIST: THE BUILDER </a:t>
            </a:r>
          </a:p>
          <a:p>
            <a:r>
              <a:rPr lang="en-US" sz="4000" b="1" dirty="0" smtClean="0"/>
              <a:t>OF HIS CHURCH</a:t>
            </a:r>
            <a:endParaRPr lang="en-US" sz="40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does “church” mean?</a:t>
            </a:r>
          </a:p>
          <a:p>
            <a:r>
              <a:rPr lang="en-US" sz="3600" i="1" dirty="0" err="1" smtClean="0"/>
              <a:t>Ekksesia</a:t>
            </a:r>
            <a:endParaRPr lang="en-US" sz="3600" i="1" dirty="0" smtClean="0"/>
          </a:p>
          <a:p>
            <a:r>
              <a:rPr lang="en-US" sz="3600" dirty="0" smtClean="0"/>
              <a:t>Assembly</a:t>
            </a:r>
          </a:p>
          <a:p>
            <a:r>
              <a:rPr lang="en-US" sz="3600" dirty="0" smtClean="0"/>
              <a:t>Acts 19:32</a:t>
            </a:r>
          </a:p>
          <a:p>
            <a:r>
              <a:rPr lang="en-US" sz="3600" dirty="0" smtClean="0"/>
              <a:t>Assembly of Christians and those who meet in such assemblies whether assembled or not.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Eph. 5:25-26</a:t>
            </a:r>
          </a:p>
          <a:p>
            <a:r>
              <a:rPr lang="en-US" sz="3600" dirty="0" smtClean="0"/>
              <a:t>Christ gave Himself for the church</a:t>
            </a:r>
          </a:p>
          <a:p>
            <a:r>
              <a:rPr lang="en-US" sz="3600" dirty="0" smtClean="0"/>
              <a:t>Matt. 16:18</a:t>
            </a:r>
          </a:p>
          <a:p>
            <a:r>
              <a:rPr lang="en-US" sz="3600" dirty="0" smtClean="0"/>
              <a:t>1 Cor. 3:11</a:t>
            </a:r>
          </a:p>
          <a:p>
            <a:r>
              <a:rPr lang="en-US" sz="3600" dirty="0" smtClean="0"/>
              <a:t>Peter’s confession that Christ is the Son of God.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Eph. 3:2-6--What is the “mystery?”</a:t>
            </a:r>
          </a:p>
          <a:p>
            <a:r>
              <a:rPr lang="en-US" sz="3600" dirty="0" smtClean="0"/>
              <a:t>Eph. 3:8-12</a:t>
            </a:r>
          </a:p>
          <a:p>
            <a:r>
              <a:rPr lang="en-US" sz="3600" dirty="0" smtClean="0"/>
              <a:t>Eph. 5:12</a:t>
            </a:r>
          </a:p>
          <a:p>
            <a:r>
              <a:rPr lang="en-US" sz="3600" dirty="0" smtClean="0"/>
              <a:t>Eph. 1:20</a:t>
            </a:r>
          </a:p>
          <a:p>
            <a:r>
              <a:rPr lang="en-US" sz="3600" dirty="0" smtClean="0"/>
              <a:t>Eph. 2:4-7</a:t>
            </a:r>
          </a:p>
          <a:p>
            <a:r>
              <a:rPr lang="en-US" sz="3600" dirty="0" smtClean="0"/>
              <a:t>Eph. 3:10-11</a:t>
            </a:r>
          </a:p>
          <a:p>
            <a:r>
              <a:rPr lang="en-US" sz="3600" dirty="0" smtClean="0"/>
              <a:t>The culmination of God’s plan—the church.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2678" indent="-742950">
              <a:buNone/>
            </a:pPr>
            <a:r>
              <a:rPr lang="en-US" sz="3600" dirty="0" smtClean="0"/>
              <a:t>1. When did God begin His plan to save the world through Christ?</a:t>
            </a:r>
          </a:p>
          <a:p>
            <a:pPr marL="852678" indent="-742950">
              <a:buNone/>
            </a:pPr>
            <a:r>
              <a:rPr lang="en-US" sz="3600" dirty="0" smtClean="0"/>
              <a:t>2. Did God reveal the plan in bits and pieces?</a:t>
            </a:r>
          </a:p>
          <a:p>
            <a:pPr marL="852678" indent="-742950">
              <a:buNone/>
            </a:pPr>
            <a:r>
              <a:rPr lang="en-US" sz="3600" dirty="0" smtClean="0"/>
              <a:t>3. Who has been observing this process?</a:t>
            </a:r>
          </a:p>
          <a:p>
            <a:pPr marL="852678" indent="-742950">
              <a:buNone/>
            </a:pPr>
            <a:r>
              <a:rPr lang="en-US" sz="3600" dirty="0" smtClean="0"/>
              <a:t>4. What brought the final culmination of this mystery?</a:t>
            </a:r>
          </a:p>
          <a:p>
            <a:pPr marL="852678" indent="-742950">
              <a:buAutoNum type="arabicPeriod"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5. How does all this connect with Christ being the one who built the church?</a:t>
            </a:r>
          </a:p>
          <a:p>
            <a:pPr>
              <a:buNone/>
            </a:pPr>
            <a:r>
              <a:rPr lang="en-US" sz="3600" dirty="0" smtClean="0"/>
              <a:t>6. How would you define the church?</a:t>
            </a:r>
          </a:p>
          <a:p>
            <a:pPr>
              <a:buNone/>
            </a:pPr>
            <a:r>
              <a:rPr lang="en-US" sz="3600" dirty="0" smtClean="0"/>
              <a:t>7. How can we show our gratitude to God for our being part of the church?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Questions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7950"/>
            <a:ext cx="571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361</TotalTime>
  <Words>188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Lesson 1</vt:lpstr>
      <vt:lpstr>Slide 2</vt:lpstr>
      <vt:lpstr>Slide 3</vt:lpstr>
      <vt:lpstr>Slide 4</vt:lpstr>
      <vt:lpstr>Review Questions</vt:lpstr>
      <vt:lpstr>Review Questions</vt:lpstr>
    </vt:vector>
  </TitlesOfParts>
  <Company>Oklahoma Christian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AND HIS CHURCH</dc:title>
  <dc:creator>stafford.north</dc:creator>
  <cp:lastModifiedBy>Windows User</cp:lastModifiedBy>
  <cp:revision>21</cp:revision>
  <dcterms:created xsi:type="dcterms:W3CDTF">2010-06-27T14:07:46Z</dcterms:created>
  <dcterms:modified xsi:type="dcterms:W3CDTF">2011-02-11T22:10:57Z</dcterms:modified>
</cp:coreProperties>
</file>